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C4BD"/>
    <a:srgbClr val="026D77"/>
    <a:srgbClr val="2B58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01"/>
    <p:restoredTop sz="94658"/>
  </p:normalViewPr>
  <p:slideViewPr>
    <p:cSldViewPr snapToGrid="0">
      <p:cViewPr varScale="1">
        <p:scale>
          <a:sx n="120" d="100"/>
          <a:sy n="120" d="100"/>
        </p:scale>
        <p:origin x="2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E15A0-B557-D045-BCEB-55B6991CCC34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62969-C134-8946-8606-D42EEDBC1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50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E62969-C134-8946-8606-D42EEDBC18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6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5AF4C-0ABF-7541-4F46-DF68AEF1DE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B5A6AA-E1FD-B615-87D1-02D94E8F4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E2B0C-5432-1F3D-0BCA-DA3D89FE3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9DE-4382-1F4A-B8F9-B6F1A1AC4EC1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02E77-4A93-62FF-DA93-9BC09B5E6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46D70-D92A-BD18-C659-D3F193FDB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27373-0787-B34C-9BD5-1528E6B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43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64246-9BA1-4C67-DCC2-E538B681F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73580E-486D-4B97-C629-476CF1287D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7F0A0-2C9C-D9D2-72AD-D48CD105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9DE-4382-1F4A-B8F9-B6F1A1AC4EC1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498A3-7C9A-8DB1-1AF0-A7B57CE97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AE458-BA05-4D38-B8FA-EE9E96362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27373-0787-B34C-9BD5-1528E6B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6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96F981-8CCA-3652-AD16-FA5E09F144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0C6BA8-CCD6-E9AF-3A09-A0E1654881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55252-7087-7774-E54E-225F05B7A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9DE-4382-1F4A-B8F9-B6F1A1AC4EC1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12588-D44F-2645-7253-FAFE36299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541EE-162E-004E-AD26-222A09DB1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27373-0787-B34C-9BD5-1528E6B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6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BB9AA-68B4-3C78-C572-486198370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3989B-EBED-B7FA-C0D0-A302620D3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182A9-B235-8FBB-9F98-5D20AF2E6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9DE-4382-1F4A-B8F9-B6F1A1AC4EC1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12478-96F2-9C96-197C-20BDE9176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D8E59-7B58-1ABC-32EB-FCBADDD31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27373-0787-B34C-9BD5-1528E6B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41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3A824-F863-EEEB-0ECF-1EA9FF8FD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059F5-901D-237B-CB22-2F7C3584B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50DF3-9BAB-3CE0-4AD5-A55CE06EB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9DE-4382-1F4A-B8F9-B6F1A1AC4EC1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B4E2E-F13E-1FF6-7405-4A317D4A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C25A5-1971-8A8B-FC01-803CCA97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27373-0787-B34C-9BD5-1528E6B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74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B5366-6A79-5B8A-EE0A-24A99357D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253EC-CB91-2D22-3B2F-4A7277E7AE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CA4CCF-DFF2-DD17-6D78-8CB4849E7C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998266-13F9-29B8-62B0-83DBFA9E8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9DE-4382-1F4A-B8F9-B6F1A1AC4EC1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7E06C-1B4A-7E29-61DF-045152DA3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51AE1-A8AA-DB15-AAC0-D258262AE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27373-0787-B34C-9BD5-1528E6B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2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67AA5-7187-0C2A-3B3D-5F6EABA9D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FFA11-879A-536F-39D4-5B214DCEA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4341C5-4463-DB62-42FC-3E887E786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A8A275-D425-E83B-EFA6-5492C6394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445E5-0E38-BF1B-A031-0A9AACA08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14998F-B3AF-6657-0016-FF89F1B63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9DE-4382-1F4A-B8F9-B6F1A1AC4EC1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F4F522-F16D-0826-B9CA-2DE7DC23C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C7208F-EF95-E948-CA5E-8FBCEE7D6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27373-0787-B34C-9BD5-1528E6B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23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C15E7-FFDB-8E22-B50A-92AF28E38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BEAD63-C476-ACAF-214A-3CBDEA901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9DE-4382-1F4A-B8F9-B6F1A1AC4EC1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0ED344-8ED9-C24A-E354-3373A870C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ADC2B9-26CC-9A36-277D-2D06724C0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27373-0787-B34C-9BD5-1528E6B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91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CE8272-EF0A-85BC-5DC5-AFA19DCF4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9DE-4382-1F4A-B8F9-B6F1A1AC4EC1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70CF37-CD6B-1163-B14D-9EEB1138A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C60A0B-66E2-CC50-6082-F4FF46203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27373-0787-B34C-9BD5-1528E6B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75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5F0B4-1A6B-D58D-C8D4-6119439B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ECC74-4977-3174-E058-FC06176E9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4C6353-76C7-79F3-CD80-BE94262D3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926468-4EF9-5CB6-8CD6-76D54610F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9DE-4382-1F4A-B8F9-B6F1A1AC4EC1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7FE73-36DB-0B43-C7A8-6813E8784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1F51E7-41F5-BC67-E20B-F4FF11FC4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27373-0787-B34C-9BD5-1528E6B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9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6A696-A938-F2F4-E706-EFCCC99E3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42D292-363B-88C7-2566-D1C390DDA2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EC31CA-8183-33BB-DAD9-DC3CF157C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F430A-CFE8-C1E4-EC6C-C2895AE84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9DE-4382-1F4A-B8F9-B6F1A1AC4EC1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1507E4-7942-C185-470C-AF2EB2B53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C52B8-1BBF-0E0A-99DC-A0419C25B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27373-0787-B34C-9BD5-1528E6B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33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DEAAC4-8585-4700-F287-C4197EDEC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DEEECA-BD74-E87D-9649-DC265071E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26B7F-EFD6-21CD-1D42-0A94753A78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8A89DE-4382-1F4A-B8F9-B6F1A1AC4EC1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D5E07-B717-A913-573B-AE39550DED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5A974-1D40-7F1E-91E3-89C5ED6FE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E27373-0787-B34C-9BD5-1528E6B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55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64">
            <a:extLst>
              <a:ext uri="{FF2B5EF4-FFF2-40B4-BE49-F238E27FC236}">
                <a16:creationId xmlns:a16="http://schemas.microsoft.com/office/drawing/2014/main" id="{4254AA48-7512-D6F1-520B-E8AAADA2525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alphaModFix amt="43000"/>
          </a:blip>
          <a:srcRect l="17585" r="17585"/>
          <a:stretch/>
        </p:blipFill>
        <p:spPr>
          <a:xfrm rot="16200000">
            <a:off x="-455960" y="420900"/>
            <a:ext cx="6886709" cy="5974789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DEAD8464-6674-B94B-B5F2-99E87B5232D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alphaModFix amt="43000"/>
          </a:blip>
          <a:srcRect l="17555" r="17555"/>
          <a:stretch/>
        </p:blipFill>
        <p:spPr>
          <a:xfrm rot="5400000" flipH="1">
            <a:off x="5751726" y="441605"/>
            <a:ext cx="6893060" cy="5974789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FCE5EE3F-A3E5-DA7B-421E-CCFA93DD61FC}"/>
              </a:ext>
            </a:extLst>
          </p:cNvPr>
          <p:cNvGrpSpPr>
            <a:grpSpLocks/>
          </p:cNvGrpSpPr>
          <p:nvPr/>
        </p:nvGrpSpPr>
        <p:grpSpPr>
          <a:xfrm>
            <a:off x="6267" y="6216967"/>
            <a:ext cx="5593821" cy="521747"/>
            <a:chOff x="-3" y="6262733"/>
            <a:chExt cx="4438984" cy="41403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7FCC7B9-15AE-4882-78B9-0360D2A8F228}"/>
                </a:ext>
              </a:extLst>
            </p:cNvPr>
            <p:cNvSpPr>
              <a:spLocks/>
            </p:cNvSpPr>
            <p:nvPr/>
          </p:nvSpPr>
          <p:spPr>
            <a:xfrm rot="10800000">
              <a:off x="-3" y="6631047"/>
              <a:ext cx="4385565" cy="45719"/>
            </a:xfrm>
            <a:prstGeom prst="rect">
              <a:avLst/>
            </a:prstGeom>
            <a:gradFill>
              <a:gsLst>
                <a:gs pos="85000">
                  <a:schemeClr val="accent1">
                    <a:lumMod val="5000"/>
                    <a:lumOff val="95000"/>
                  </a:schemeClr>
                </a:gs>
                <a:gs pos="27000">
                  <a:srgbClr val="81C4BD"/>
                </a:gs>
                <a:gs pos="0">
                  <a:srgbClr val="026D77"/>
                </a:gs>
              </a:gsLst>
              <a:path path="circle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2D43B04-11DD-1780-50D0-B3B8F57510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53416" y="6262733"/>
              <a:ext cx="4385565" cy="368313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3F70FBD-87AF-D582-741A-55C83F72DB6F}"/>
              </a:ext>
            </a:extLst>
          </p:cNvPr>
          <p:cNvGrpSpPr/>
          <p:nvPr/>
        </p:nvGrpSpPr>
        <p:grpSpPr>
          <a:xfrm>
            <a:off x="7888367" y="120218"/>
            <a:ext cx="4303633" cy="644721"/>
            <a:chOff x="7888367" y="121127"/>
            <a:chExt cx="4303633" cy="644721"/>
          </a:xfrm>
        </p:grpSpPr>
        <p:pic>
          <p:nvPicPr>
            <p:cNvPr id="7" name="Picture 6" descr="A black background with text and logos&#10;&#10;Description automatically generated with medium confidence">
              <a:extLst>
                <a:ext uri="{FF2B5EF4-FFF2-40B4-BE49-F238E27FC236}">
                  <a16:creationId xmlns:a16="http://schemas.microsoft.com/office/drawing/2014/main" id="{9AA3C91F-1619-4A03-FE15-2BB7550307B6}"/>
                </a:ext>
              </a:extLst>
            </p:cNvPr>
            <p:cNvPicPr/>
            <p:nvPr/>
          </p:nvPicPr>
          <p:blipFill>
            <a:blip r:embed="rId5"/>
            <a:srcRect t="27232" b="33783"/>
            <a:stretch/>
          </p:blipFill>
          <p:spPr>
            <a:xfrm>
              <a:off x="9891222" y="133086"/>
              <a:ext cx="2300778" cy="632762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CAB45D8-29B2-E59D-F4F8-80C47B9DC909}"/>
                </a:ext>
              </a:extLst>
            </p:cNvPr>
            <p:cNvSpPr/>
            <p:nvPr/>
          </p:nvSpPr>
          <p:spPr>
            <a:xfrm>
              <a:off x="7888367" y="121127"/>
              <a:ext cx="4303633" cy="45719"/>
            </a:xfrm>
            <a:prstGeom prst="rect">
              <a:avLst/>
            </a:prstGeom>
            <a:gradFill>
              <a:gsLst>
                <a:gs pos="85000">
                  <a:schemeClr val="accent1">
                    <a:lumMod val="5000"/>
                    <a:lumOff val="95000"/>
                  </a:schemeClr>
                </a:gs>
                <a:gs pos="27000">
                  <a:srgbClr val="81C4BD"/>
                </a:gs>
                <a:gs pos="0">
                  <a:srgbClr val="026D77"/>
                </a:gs>
              </a:gsLst>
              <a:path path="circle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6320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</Words>
  <Application>Microsoft Macintosh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NURHIDAYAH BINTI YAKOB</dc:creator>
  <cp:lastModifiedBy>NURHIDAYAH BINTI YAKOB</cp:lastModifiedBy>
  <cp:revision>11</cp:revision>
  <dcterms:created xsi:type="dcterms:W3CDTF">2024-10-29T02:34:56Z</dcterms:created>
  <dcterms:modified xsi:type="dcterms:W3CDTF">2024-11-14T01:52:30Z</dcterms:modified>
</cp:coreProperties>
</file>